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3A_76799BDF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29"/>
  </p:notesMasterIdLst>
  <p:handoutMasterIdLst>
    <p:handoutMasterId r:id="rId30"/>
  </p:handoutMasterIdLst>
  <p:sldIdLst>
    <p:sldId id="304" r:id="rId2"/>
    <p:sldId id="306" r:id="rId3"/>
    <p:sldId id="307" r:id="rId4"/>
    <p:sldId id="308" r:id="rId5"/>
    <p:sldId id="309" r:id="rId6"/>
    <p:sldId id="310" r:id="rId7"/>
    <p:sldId id="322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35" r:id="rId17"/>
    <p:sldId id="333" r:id="rId18"/>
    <p:sldId id="325" r:id="rId19"/>
    <p:sldId id="324" r:id="rId20"/>
    <p:sldId id="319" r:id="rId21"/>
    <p:sldId id="334" r:id="rId22"/>
    <p:sldId id="326" r:id="rId23"/>
    <p:sldId id="323" r:id="rId24"/>
    <p:sldId id="329" r:id="rId25"/>
    <p:sldId id="328" r:id="rId26"/>
    <p:sldId id="332" r:id="rId27"/>
    <p:sldId id="330" r:id="rId28"/>
  </p:sldIdLst>
  <p:sldSz cx="12192000" cy="6858000"/>
  <p:notesSz cx="6797675" cy="9926638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IBM Plex Sans" panose="020B0803050203000203" pitchFamily="34" charset="0"/>
      <p:regular r:id="rId37"/>
      <p:bold r:id="rId38"/>
      <p:italic r:id="rId39"/>
      <p:boldItalic r:id="rId40"/>
    </p:embeddedFont>
    <p:embeddedFont>
      <p:font typeface="IBM Plex Sans Medium" panose="020B0603050203000203" pitchFamily="34" charset="0"/>
      <p:regular r:id="rId41"/>
      <p:italic r:id="rId42"/>
    </p:embeddedFont>
    <p:embeddedFont>
      <p:font typeface="IBM Plex Sans SemiBold" panose="020B0703050203000203" pitchFamily="34" charset="0"/>
      <p:regular r:id="rId43"/>
      <p:bold r:id="rId44"/>
      <p:italic r:id="rId45"/>
      <p:boldItalic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  <p:embeddedFont>
      <p:font typeface="Roboto Bold" panose="020B0604020202020204" charset="0"/>
      <p:bold r:id="rId51"/>
      <p:italic r:id="rId52"/>
      <p:boldItalic r:id="rId53"/>
    </p:embeddedFont>
    <p:embeddedFont>
      <p:font typeface="Roboto Regular" panose="020B0604020202020204" charset="0"/>
      <p:regular r:id="rId54"/>
      <p:bold r:id="rId55"/>
      <p:italic r:id="rId56"/>
      <p:boldItalic r:id="rId57"/>
    </p:embeddedFont>
    <p:embeddedFont>
      <p:font typeface="Segoe UI" panose="020B0502040204020203" pitchFamily="34" charset="0"/>
      <p:regular r:id="rId58"/>
      <p:bold r:id="rId59"/>
      <p:italic r:id="rId60"/>
      <p:boldItalic r:id="rId6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74906D-CD7D-DEEC-AB0E-4790FCB6F951}" name="Jared Poche" initials="JP" userId="1e6e382f47668c82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78639" autoAdjust="0"/>
  </p:normalViewPr>
  <p:slideViewPr>
    <p:cSldViewPr snapToGrid="0">
      <p:cViewPr varScale="1">
        <p:scale>
          <a:sx n="121" d="100"/>
          <a:sy n="121" d="100"/>
        </p:scale>
        <p:origin x="174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font" Target="fonts/font25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font" Target="fonts/font23.fntdata"/><Relationship Id="rId58" Type="http://schemas.openxmlformats.org/officeDocument/2006/relationships/font" Target="fonts/font28.fntdata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font" Target="fonts/font3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openxmlformats.org/officeDocument/2006/relationships/font" Target="fonts/font26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59" Type="http://schemas.openxmlformats.org/officeDocument/2006/relationships/font" Target="fonts/font29.fntdata"/><Relationship Id="rId67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font" Target="fonts/font24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57" Type="http://schemas.openxmlformats.org/officeDocument/2006/relationships/font" Target="fonts/font27.fntdata"/><Relationship Id="rId10" Type="http://schemas.openxmlformats.org/officeDocument/2006/relationships/slide" Target="slides/slide9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Relationship Id="rId60" Type="http://schemas.openxmlformats.org/officeDocument/2006/relationships/font" Target="fonts/font30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d Poche" userId="1e6e382f47668c82" providerId="LiveId" clId="{14E19DD0-E5D2-481D-AF1E-301F50318F82}"/>
    <pc:docChg chg="undo custSel addSld modSld">
      <pc:chgData name="Jared Poche" userId="1e6e382f47668c82" providerId="LiveId" clId="{14E19DD0-E5D2-481D-AF1E-301F50318F82}" dt="2023-03-09T01:54:25.545" v="306" actId="20577"/>
      <pc:docMkLst>
        <pc:docMk/>
      </pc:docMkLst>
      <pc:sldChg chg="modSp mod">
        <pc:chgData name="Jared Poche" userId="1e6e382f47668c82" providerId="LiveId" clId="{14E19DD0-E5D2-481D-AF1E-301F50318F82}" dt="2023-03-08T18:55:58.160" v="17" actId="20577"/>
        <pc:sldMkLst>
          <pc:docMk/>
          <pc:sldMk cId="3033141768" sldId="316"/>
        </pc:sldMkLst>
        <pc:spChg chg="mod">
          <ac:chgData name="Jared Poche" userId="1e6e382f47668c82" providerId="LiveId" clId="{14E19DD0-E5D2-481D-AF1E-301F50318F82}" dt="2023-03-08T18:55:58.160" v="17" actId="20577"/>
          <ac:spMkLst>
            <pc:docMk/>
            <pc:sldMk cId="3033141768" sldId="316"/>
            <ac:spMk id="2" creationId="{0E594EE1-217F-F9AF-2F16-1629B70E7789}"/>
          </ac:spMkLst>
        </pc:spChg>
      </pc:sldChg>
      <pc:sldChg chg="modSp mod">
        <pc:chgData name="Jared Poche" userId="1e6e382f47668c82" providerId="LiveId" clId="{14E19DD0-E5D2-481D-AF1E-301F50318F82}" dt="2023-03-08T19:00:39.381" v="70" actId="20577"/>
        <pc:sldMkLst>
          <pc:docMk/>
          <pc:sldMk cId="1778958634" sldId="317"/>
        </pc:sldMkLst>
        <pc:spChg chg="mod">
          <ac:chgData name="Jared Poche" userId="1e6e382f47668c82" providerId="LiveId" clId="{14E19DD0-E5D2-481D-AF1E-301F50318F82}" dt="2023-03-08T18:59:51.181" v="54" actId="20577"/>
          <ac:spMkLst>
            <pc:docMk/>
            <pc:sldMk cId="1778958634" sldId="317"/>
            <ac:spMk id="4" creationId="{33B61875-0FFB-123F-9A7A-775E87B42813}"/>
          </ac:spMkLst>
        </pc:spChg>
        <pc:spChg chg="mod">
          <ac:chgData name="Jared Poche" userId="1e6e382f47668c82" providerId="LiveId" clId="{14E19DD0-E5D2-481D-AF1E-301F50318F82}" dt="2023-03-08T19:00:39.381" v="70" actId="20577"/>
          <ac:spMkLst>
            <pc:docMk/>
            <pc:sldMk cId="1778958634" sldId="317"/>
            <ac:spMk id="5" creationId="{60EC4C10-0FF3-69F5-4AAA-B5D7A56AB7A8}"/>
          </ac:spMkLst>
        </pc:spChg>
      </pc:sldChg>
      <pc:sldChg chg="modSp add mod">
        <pc:chgData name="Jared Poche" userId="1e6e382f47668c82" providerId="LiveId" clId="{14E19DD0-E5D2-481D-AF1E-301F50318F82}" dt="2023-03-09T01:54:25.545" v="306" actId="20577"/>
        <pc:sldMkLst>
          <pc:docMk/>
          <pc:sldMk cId="702153373" sldId="335"/>
        </pc:sldMkLst>
        <pc:spChg chg="mod">
          <ac:chgData name="Jared Poche" userId="1e6e382f47668c82" providerId="LiveId" clId="{14E19DD0-E5D2-481D-AF1E-301F50318F82}" dt="2023-03-09T01:54:25.545" v="306" actId="20577"/>
          <ac:spMkLst>
            <pc:docMk/>
            <pc:sldMk cId="702153373" sldId="335"/>
            <ac:spMk id="2" creationId="{E2975E64-CD10-6BA2-6E45-D6247F57B63F}"/>
          </ac:spMkLst>
        </pc:spChg>
        <pc:spChg chg="mod">
          <ac:chgData name="Jared Poche" userId="1e6e382f47668c82" providerId="LiveId" clId="{14E19DD0-E5D2-481D-AF1E-301F50318F82}" dt="2023-03-09T01:46:30.776" v="248" actId="20577"/>
          <ac:spMkLst>
            <pc:docMk/>
            <pc:sldMk cId="702153373" sldId="335"/>
            <ac:spMk id="3" creationId="{9C2D5379-4AE3-AAE5-7693-A6D7E80F0FC2}"/>
          </ac:spMkLst>
        </pc:spChg>
      </pc:sldChg>
    </pc:docChg>
  </pc:docChgLst>
  <pc:docChgLst>
    <pc:chgData name="Jared Poche" userId="1e6e382f47668c82" providerId="LiveId" clId="{BC88151C-A045-4570-90D2-1C800B3F84EE}"/>
    <pc:docChg chg="undo custSel delSld modSld sldOrd">
      <pc:chgData name="Jared Poche" userId="1e6e382f47668c82" providerId="LiveId" clId="{BC88151C-A045-4570-90D2-1C800B3F84EE}" dt="2022-11-21T21:06:59.913" v="368" actId="20577"/>
      <pc:docMkLst>
        <pc:docMk/>
      </pc:docMkLst>
      <pc:sldChg chg="modSp mod">
        <pc:chgData name="Jared Poche" userId="1e6e382f47668c82" providerId="LiveId" clId="{BC88151C-A045-4570-90D2-1C800B3F84EE}" dt="2022-11-14T02:50:39.698" v="292" actId="27636"/>
        <pc:sldMkLst>
          <pc:docMk/>
          <pc:sldMk cId="1065171879" sldId="306"/>
        </pc:sldMkLst>
        <pc:spChg chg="mod">
          <ac:chgData name="Jared Poche" userId="1e6e382f47668c82" providerId="LiveId" clId="{BC88151C-A045-4570-90D2-1C800B3F84EE}" dt="2022-11-14T02:50:39.698" v="292" actId="27636"/>
          <ac:spMkLst>
            <pc:docMk/>
            <pc:sldMk cId="1065171879" sldId="306"/>
            <ac:spMk id="9" creationId="{E1161E76-65E6-C599-D444-6C29BD2A0302}"/>
          </ac:spMkLst>
        </pc:spChg>
      </pc:sldChg>
      <pc:sldChg chg="modSp mod">
        <pc:chgData name="Jared Poche" userId="1e6e382f47668c82" providerId="LiveId" clId="{BC88151C-A045-4570-90D2-1C800B3F84EE}" dt="2022-11-12T18:44:17.785" v="41" actId="20577"/>
        <pc:sldMkLst>
          <pc:docMk/>
          <pc:sldMk cId="3933370558" sldId="307"/>
        </pc:sldMkLst>
        <pc:spChg chg="mod">
          <ac:chgData name="Jared Poche" userId="1e6e382f47668c82" providerId="LiveId" clId="{BC88151C-A045-4570-90D2-1C800B3F84EE}" dt="2022-11-12T18:44:17.785" v="41" actId="20577"/>
          <ac:spMkLst>
            <pc:docMk/>
            <pc:sldMk cId="3933370558" sldId="307"/>
            <ac:spMk id="18" creationId="{8B93FFFB-FB55-C87A-046E-6A96E3799436}"/>
          </ac:spMkLst>
        </pc:spChg>
      </pc:sldChg>
      <pc:sldChg chg="modSp mod">
        <pc:chgData name="Jared Poche" userId="1e6e382f47668c82" providerId="LiveId" clId="{BC88151C-A045-4570-90D2-1C800B3F84EE}" dt="2022-11-12T20:07:01.618" v="77" actId="20577"/>
        <pc:sldMkLst>
          <pc:docMk/>
          <pc:sldMk cId="531149150" sldId="308"/>
        </pc:sldMkLst>
        <pc:spChg chg="mod">
          <ac:chgData name="Jared Poche" userId="1e6e382f47668c82" providerId="LiveId" clId="{BC88151C-A045-4570-90D2-1C800B3F84EE}" dt="2022-11-12T20:07:01.618" v="77" actId="20577"/>
          <ac:spMkLst>
            <pc:docMk/>
            <pc:sldMk cId="531149150" sldId="308"/>
            <ac:spMk id="18" creationId="{8B93FFFB-FB55-C87A-046E-6A96E3799436}"/>
          </ac:spMkLst>
        </pc:spChg>
      </pc:sldChg>
      <pc:sldChg chg="setBg">
        <pc:chgData name="Jared Poche" userId="1e6e382f47668c82" providerId="LiveId" clId="{BC88151C-A045-4570-90D2-1C800B3F84EE}" dt="2022-11-12T18:49:29.697" v="44"/>
        <pc:sldMkLst>
          <pc:docMk/>
          <pc:sldMk cId="2871118956" sldId="311"/>
        </pc:sldMkLst>
      </pc:sldChg>
      <pc:sldChg chg="setBg">
        <pc:chgData name="Jared Poche" userId="1e6e382f47668c82" providerId="LiveId" clId="{BC88151C-A045-4570-90D2-1C800B3F84EE}" dt="2022-11-13T16:19:07.061" v="92"/>
        <pc:sldMkLst>
          <pc:docMk/>
          <pc:sldMk cId="1987681247" sldId="314"/>
        </pc:sldMkLst>
      </pc:sldChg>
      <pc:sldChg chg="modSp mod">
        <pc:chgData name="Jared Poche" userId="1e6e382f47668c82" providerId="LiveId" clId="{BC88151C-A045-4570-90D2-1C800B3F84EE}" dt="2022-11-13T19:10:59.753" v="239" actId="20577"/>
        <pc:sldMkLst>
          <pc:docMk/>
          <pc:sldMk cId="1778958634" sldId="317"/>
        </pc:sldMkLst>
        <pc:spChg chg="mod">
          <ac:chgData name="Jared Poche" userId="1e6e382f47668c82" providerId="LiveId" clId="{BC88151C-A045-4570-90D2-1C800B3F84EE}" dt="2022-11-13T19:10:59.753" v="239" actId="20577"/>
          <ac:spMkLst>
            <pc:docMk/>
            <pc:sldMk cId="1778958634" sldId="317"/>
            <ac:spMk id="5" creationId="{60EC4C10-0FF3-69F5-4AAA-B5D7A56AB7A8}"/>
          </ac:spMkLst>
        </pc:spChg>
      </pc:sldChg>
      <pc:sldChg chg="modSp mod">
        <pc:chgData name="Jared Poche" userId="1e6e382f47668c82" providerId="LiveId" clId="{BC88151C-A045-4570-90D2-1C800B3F84EE}" dt="2022-11-14T03:06:47.742" v="294" actId="27636"/>
        <pc:sldMkLst>
          <pc:docMk/>
          <pc:sldMk cId="961865368" sldId="318"/>
        </pc:sldMkLst>
        <pc:spChg chg="mod">
          <ac:chgData name="Jared Poche" userId="1e6e382f47668c82" providerId="LiveId" clId="{BC88151C-A045-4570-90D2-1C800B3F84EE}" dt="2022-11-14T03:06:47.742" v="294" actId="27636"/>
          <ac:spMkLst>
            <pc:docMk/>
            <pc:sldMk cId="961865368" sldId="318"/>
            <ac:spMk id="2" creationId="{E2975E64-CD10-6BA2-6E45-D6247F57B63F}"/>
          </ac:spMkLst>
        </pc:spChg>
      </pc:sldChg>
      <pc:sldChg chg="ord">
        <pc:chgData name="Jared Poche" userId="1e6e382f47668c82" providerId="LiveId" clId="{BC88151C-A045-4570-90D2-1C800B3F84EE}" dt="2022-11-13T16:16:12.681" v="79"/>
        <pc:sldMkLst>
          <pc:docMk/>
          <pc:sldMk cId="563636448" sldId="319"/>
        </pc:sldMkLst>
      </pc:sldChg>
      <pc:sldChg chg="del ord">
        <pc:chgData name="Jared Poche" userId="1e6e382f47668c82" providerId="LiveId" clId="{BC88151C-A045-4570-90D2-1C800B3F84EE}" dt="2022-11-21T21:05:55.207" v="325" actId="47"/>
        <pc:sldMkLst>
          <pc:docMk/>
          <pc:sldMk cId="2602718765" sldId="320"/>
        </pc:sldMkLst>
      </pc:sldChg>
      <pc:sldChg chg="del ord">
        <pc:chgData name="Jared Poche" userId="1e6e382f47668c82" providerId="LiveId" clId="{BC88151C-A045-4570-90D2-1C800B3F84EE}" dt="2022-11-13T19:15:39.460" v="252" actId="47"/>
        <pc:sldMkLst>
          <pc:docMk/>
          <pc:sldMk cId="2203523610" sldId="321"/>
        </pc:sldMkLst>
      </pc:sldChg>
      <pc:sldChg chg="modSp mod ord modClrScheme chgLayout">
        <pc:chgData name="Jared Poche" userId="1e6e382f47668c82" providerId="LiveId" clId="{BC88151C-A045-4570-90D2-1C800B3F84EE}" dt="2022-11-13T16:21:03.707" v="128" actId="700"/>
        <pc:sldMkLst>
          <pc:docMk/>
          <pc:sldMk cId="271347992" sldId="322"/>
        </pc:sldMkLst>
        <pc:spChg chg="mod ord">
          <ac:chgData name="Jared Poche" userId="1e6e382f47668c82" providerId="LiveId" clId="{BC88151C-A045-4570-90D2-1C800B3F84EE}" dt="2022-11-13T16:21:03.707" v="128" actId="700"/>
          <ac:spMkLst>
            <pc:docMk/>
            <pc:sldMk cId="271347992" sldId="322"/>
            <ac:spMk id="2" creationId="{1D657F5A-8DC8-252C-52D7-4470F17F6F19}"/>
          </ac:spMkLst>
        </pc:spChg>
        <pc:spChg chg="mod ord">
          <ac:chgData name="Jared Poche" userId="1e6e382f47668c82" providerId="LiveId" clId="{BC88151C-A045-4570-90D2-1C800B3F84EE}" dt="2022-11-13T16:21:03.707" v="128" actId="700"/>
          <ac:spMkLst>
            <pc:docMk/>
            <pc:sldMk cId="271347992" sldId="322"/>
            <ac:spMk id="3" creationId="{523B0D28-E0D4-C626-160A-9048AF33E171}"/>
          </ac:spMkLst>
        </pc:spChg>
      </pc:sldChg>
      <pc:sldChg chg="setBg">
        <pc:chgData name="Jared Poche" userId="1e6e382f47668c82" providerId="LiveId" clId="{BC88151C-A045-4570-90D2-1C800B3F84EE}" dt="2022-11-13T19:16:39.899" v="258"/>
        <pc:sldMkLst>
          <pc:docMk/>
          <pc:sldMk cId="4224916251" sldId="323"/>
        </pc:sldMkLst>
      </pc:sldChg>
      <pc:sldChg chg="modSp mod ord setBg">
        <pc:chgData name="Jared Poche" userId="1e6e382f47668c82" providerId="LiveId" clId="{BC88151C-A045-4570-90D2-1C800B3F84EE}" dt="2022-11-21T21:06:59.913" v="368" actId="20577"/>
        <pc:sldMkLst>
          <pc:docMk/>
          <pc:sldMk cId="2528710174" sldId="324"/>
        </pc:sldMkLst>
        <pc:spChg chg="mod">
          <ac:chgData name="Jared Poche" userId="1e6e382f47668c82" providerId="LiveId" clId="{BC88151C-A045-4570-90D2-1C800B3F84EE}" dt="2022-11-21T21:06:59.913" v="368" actId="20577"/>
          <ac:spMkLst>
            <pc:docMk/>
            <pc:sldMk cId="2528710174" sldId="324"/>
            <ac:spMk id="2" creationId="{1D657F5A-8DC8-252C-52D7-4470F17F6F19}"/>
          </ac:spMkLst>
        </pc:spChg>
        <pc:spChg chg="mod">
          <ac:chgData name="Jared Poche" userId="1e6e382f47668c82" providerId="LiveId" clId="{BC88151C-A045-4570-90D2-1C800B3F84EE}" dt="2022-11-13T19:13:07.210" v="251"/>
          <ac:spMkLst>
            <pc:docMk/>
            <pc:sldMk cId="2528710174" sldId="324"/>
            <ac:spMk id="3" creationId="{523B0D28-E0D4-C626-160A-9048AF33E171}"/>
          </ac:spMkLst>
        </pc:spChg>
      </pc:sldChg>
      <pc:sldChg chg="modSp mod ord setBg">
        <pc:chgData name="Jared Poche" userId="1e6e382f47668c82" providerId="LiveId" clId="{BC88151C-A045-4570-90D2-1C800B3F84EE}" dt="2022-11-14T02:51:09.692" v="293" actId="20577"/>
        <pc:sldMkLst>
          <pc:docMk/>
          <pc:sldMk cId="3359328185" sldId="325"/>
        </pc:sldMkLst>
        <pc:spChg chg="mod">
          <ac:chgData name="Jared Poche" userId="1e6e382f47668c82" providerId="LiveId" clId="{BC88151C-A045-4570-90D2-1C800B3F84EE}" dt="2022-11-14T02:51:09.692" v="293" actId="20577"/>
          <ac:spMkLst>
            <pc:docMk/>
            <pc:sldMk cId="3359328185" sldId="325"/>
            <ac:spMk id="3" creationId="{523B0D28-E0D4-C626-160A-9048AF33E171}"/>
          </ac:spMkLst>
        </pc:spChg>
      </pc:sldChg>
      <pc:sldChg chg="modSp mod setBg">
        <pc:chgData name="Jared Poche" userId="1e6e382f47668c82" providerId="LiveId" clId="{BC88151C-A045-4570-90D2-1C800B3F84EE}" dt="2022-11-13T19:17:46.040" v="273" actId="15"/>
        <pc:sldMkLst>
          <pc:docMk/>
          <pc:sldMk cId="1831006970" sldId="326"/>
        </pc:sldMkLst>
        <pc:spChg chg="mod">
          <ac:chgData name="Jared Poche" userId="1e6e382f47668c82" providerId="LiveId" clId="{BC88151C-A045-4570-90D2-1C800B3F84EE}" dt="2022-11-13T19:17:46.040" v="273" actId="15"/>
          <ac:spMkLst>
            <pc:docMk/>
            <pc:sldMk cId="1831006970" sldId="326"/>
            <ac:spMk id="2" creationId="{1D657F5A-8DC8-252C-52D7-4470F17F6F19}"/>
          </ac:spMkLst>
        </pc:spChg>
      </pc:sldChg>
      <pc:sldChg chg="modSp mod">
        <pc:chgData name="Jared Poche" userId="1e6e382f47668c82" providerId="LiveId" clId="{BC88151C-A045-4570-90D2-1C800B3F84EE}" dt="2022-11-14T03:13:00.726" v="324" actId="6549"/>
        <pc:sldMkLst>
          <pc:docMk/>
          <pc:sldMk cId="1307300511" sldId="328"/>
        </pc:sldMkLst>
        <pc:spChg chg="mod">
          <ac:chgData name="Jared Poche" userId="1e6e382f47668c82" providerId="LiveId" clId="{BC88151C-A045-4570-90D2-1C800B3F84EE}" dt="2022-11-14T03:13:00.726" v="324" actId="6549"/>
          <ac:spMkLst>
            <pc:docMk/>
            <pc:sldMk cId="1307300511" sldId="328"/>
            <ac:spMk id="2" creationId="{53061910-5203-15BF-9BE1-0941281AB5D1}"/>
          </ac:spMkLst>
        </pc:spChg>
      </pc:sldChg>
    </pc:docChg>
  </pc:docChgLst>
  <pc:docChgLst>
    <pc:chgData name="Jared Poche" userId="1e6e382f47668c82" providerId="LiveId" clId="{05D38FA5-B6E9-46C2-BB54-1C6BD837EDC2}"/>
    <pc:docChg chg="undo custSel addSld delSld modSld sldOrd">
      <pc:chgData name="Jared Poche" userId="1e6e382f47668c82" providerId="LiveId" clId="{05D38FA5-B6E9-46C2-BB54-1C6BD837EDC2}" dt="2022-11-21T05:12:02.195" v="885" actId="20577"/>
      <pc:docMkLst>
        <pc:docMk/>
      </pc:docMkLst>
      <pc:sldChg chg="modSp mod">
        <pc:chgData name="Jared Poche" userId="1e6e382f47668c82" providerId="LiveId" clId="{05D38FA5-B6E9-46C2-BB54-1C6BD837EDC2}" dt="2022-11-21T03:39:57.395" v="188" actId="27636"/>
        <pc:sldMkLst>
          <pc:docMk/>
          <pc:sldMk cId="1065171879" sldId="306"/>
        </pc:sldMkLst>
        <pc:spChg chg="mod">
          <ac:chgData name="Jared Poche" userId="1e6e382f47668c82" providerId="LiveId" clId="{05D38FA5-B6E9-46C2-BB54-1C6BD837EDC2}" dt="2022-11-21T03:39:57.395" v="188" actId="27636"/>
          <ac:spMkLst>
            <pc:docMk/>
            <pc:sldMk cId="1065171879" sldId="306"/>
            <ac:spMk id="9" creationId="{E1161E76-65E6-C599-D444-6C29BD2A0302}"/>
          </ac:spMkLst>
        </pc:spChg>
      </pc:sldChg>
      <pc:sldChg chg="modSp mod addCm modNotesTx">
        <pc:chgData name="Jared Poche" userId="1e6e382f47668c82" providerId="LiveId" clId="{05D38FA5-B6E9-46C2-BB54-1C6BD837EDC2}" dt="2022-11-21T04:16:26.827" v="642" actId="20577"/>
        <pc:sldMkLst>
          <pc:docMk/>
          <pc:sldMk cId="1987681247" sldId="314"/>
        </pc:sldMkLst>
        <pc:spChg chg="mod">
          <ac:chgData name="Jared Poche" userId="1e6e382f47668c82" providerId="LiveId" clId="{05D38FA5-B6E9-46C2-BB54-1C6BD837EDC2}" dt="2022-11-21T04:16:26.827" v="642" actId="20577"/>
          <ac:spMkLst>
            <pc:docMk/>
            <pc:sldMk cId="1987681247" sldId="314"/>
            <ac:spMk id="3" creationId="{85AC4506-AEAC-6309-655B-86CD8E9A0AC0}"/>
          </ac:spMkLst>
        </pc:spChg>
      </pc:sldChg>
      <pc:sldChg chg="modSp mod">
        <pc:chgData name="Jared Poche" userId="1e6e382f47668c82" providerId="LiveId" clId="{05D38FA5-B6E9-46C2-BB54-1C6BD837EDC2}" dt="2022-11-21T03:41:38.965" v="233" actId="20577"/>
        <pc:sldMkLst>
          <pc:docMk/>
          <pc:sldMk cId="961865368" sldId="318"/>
        </pc:sldMkLst>
        <pc:spChg chg="mod">
          <ac:chgData name="Jared Poche" userId="1e6e382f47668c82" providerId="LiveId" clId="{05D38FA5-B6E9-46C2-BB54-1C6BD837EDC2}" dt="2022-11-21T03:41:38.965" v="233" actId="20577"/>
          <ac:spMkLst>
            <pc:docMk/>
            <pc:sldMk cId="961865368" sldId="318"/>
            <ac:spMk id="2" creationId="{E2975E64-CD10-6BA2-6E45-D6247F57B63F}"/>
          </ac:spMkLst>
        </pc:spChg>
      </pc:sldChg>
      <pc:sldChg chg="setBg">
        <pc:chgData name="Jared Poche" userId="1e6e382f47668c82" providerId="LiveId" clId="{05D38FA5-B6E9-46C2-BB54-1C6BD837EDC2}" dt="2022-11-21T04:03:08.934" v="239"/>
        <pc:sldMkLst>
          <pc:docMk/>
          <pc:sldMk cId="2602718765" sldId="320"/>
        </pc:sldMkLst>
      </pc:sldChg>
      <pc:sldChg chg="modSp add mod ord setBg">
        <pc:chgData name="Jared Poche" userId="1e6e382f47668c82" providerId="LiveId" clId="{05D38FA5-B6E9-46C2-BB54-1C6BD837EDC2}" dt="2022-11-21T04:10:15.777" v="572" actId="1076"/>
        <pc:sldMkLst>
          <pc:docMk/>
          <pc:sldMk cId="2053443450" sldId="333"/>
        </pc:sldMkLst>
        <pc:spChg chg="mod">
          <ac:chgData name="Jared Poche" userId="1e6e382f47668c82" providerId="LiveId" clId="{05D38FA5-B6E9-46C2-BB54-1C6BD837EDC2}" dt="2022-11-21T04:10:15.777" v="572" actId="1076"/>
          <ac:spMkLst>
            <pc:docMk/>
            <pc:sldMk cId="2053443450" sldId="333"/>
            <ac:spMk id="2" creationId="{0DAD6F71-014E-244D-F58A-B0E34AE88694}"/>
          </ac:spMkLst>
        </pc:spChg>
        <pc:spChg chg="mod">
          <ac:chgData name="Jared Poche" userId="1e6e382f47668c82" providerId="LiveId" clId="{05D38FA5-B6E9-46C2-BB54-1C6BD837EDC2}" dt="2022-11-21T04:09:13.399" v="568" actId="20577"/>
          <ac:spMkLst>
            <pc:docMk/>
            <pc:sldMk cId="2053443450" sldId="333"/>
            <ac:spMk id="3" creationId="{85AC4506-AEAC-6309-655B-86CD8E9A0AC0}"/>
          </ac:spMkLst>
        </pc:spChg>
      </pc:sldChg>
      <pc:sldChg chg="modSp add del mod">
        <pc:chgData name="Jared Poche" userId="1e6e382f47668c82" providerId="LiveId" clId="{05D38FA5-B6E9-46C2-BB54-1C6BD837EDC2}" dt="2022-11-21T04:15:23.153" v="595" actId="2696"/>
        <pc:sldMkLst>
          <pc:docMk/>
          <pc:sldMk cId="825600443" sldId="334"/>
        </pc:sldMkLst>
        <pc:spChg chg="mod">
          <ac:chgData name="Jared Poche" userId="1e6e382f47668c82" providerId="LiveId" clId="{05D38FA5-B6E9-46C2-BB54-1C6BD837EDC2}" dt="2022-11-21T04:15:01.803" v="594" actId="20577"/>
          <ac:spMkLst>
            <pc:docMk/>
            <pc:sldMk cId="825600443" sldId="334"/>
            <ac:spMk id="3" creationId="{85AC4506-AEAC-6309-655B-86CD8E9A0AC0}"/>
          </ac:spMkLst>
        </pc:spChg>
      </pc:sldChg>
      <pc:sldChg chg="modSp add mod ord setBg">
        <pc:chgData name="Jared Poche" userId="1e6e382f47668c82" providerId="LiveId" clId="{05D38FA5-B6E9-46C2-BB54-1C6BD837EDC2}" dt="2022-11-21T05:12:02.195" v="885" actId="20577"/>
        <pc:sldMkLst>
          <pc:docMk/>
          <pc:sldMk cId="1821419741" sldId="334"/>
        </pc:sldMkLst>
        <pc:spChg chg="mod">
          <ac:chgData name="Jared Poche" userId="1e6e382f47668c82" providerId="LiveId" clId="{05D38FA5-B6E9-46C2-BB54-1C6BD837EDC2}" dt="2022-11-21T05:01:12.302" v="657" actId="20577"/>
          <ac:spMkLst>
            <pc:docMk/>
            <pc:sldMk cId="1821419741" sldId="334"/>
            <ac:spMk id="2" creationId="{0DAD6F71-014E-244D-F58A-B0E34AE88694}"/>
          </ac:spMkLst>
        </pc:spChg>
        <pc:spChg chg="mod">
          <ac:chgData name="Jared Poche" userId="1e6e382f47668c82" providerId="LiveId" clId="{05D38FA5-B6E9-46C2-BB54-1C6BD837EDC2}" dt="2022-11-21T05:12:02.195" v="885" actId="20577"/>
          <ac:spMkLst>
            <pc:docMk/>
            <pc:sldMk cId="1821419741" sldId="334"/>
            <ac:spMk id="3" creationId="{85AC4506-AEAC-6309-655B-86CD8E9A0AC0}"/>
          </ac:spMkLst>
        </pc:spChg>
      </pc:sldChg>
    </pc:docChg>
  </pc:docChgLst>
</pc:chgInfo>
</file>

<file path=ppt/comments/modernComment_13A_76799BD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5311AFA-8D28-4880-9BB6-DA3C304A806A}" authorId="{B174906D-CD7D-DEEC-AB0E-4790FCB6F951}" created="2022-11-21T03:40:19.711">
    <pc:sldMkLst xmlns:pc="http://schemas.microsoft.com/office/powerpoint/2013/main/command">
      <pc:docMk/>
      <pc:sldMk cId="1987681247" sldId="314"/>
    </pc:sldMkLst>
    <p188:txBody>
      <a:bodyPr/>
      <a:lstStyle/>
      <a:p>
        <a:r>
          <a:rPr lang="en-US"/>
          <a:t>Restore from script #00 and run scripts #20-24. You will need to download SQL Query Stress and run the wrapper procedure to see the full effect of the hot page contention on the INSERT.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3/8/2023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42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1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32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16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8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 err="1">
                <a:solidFill>
                  <a:schemeClr val="bg1"/>
                </a:solidFill>
                <a:latin typeface="IBM Plex Sans" panose="020B0503050203000203" pitchFamily="34" charset="77"/>
              </a:rPr>
              <a:t>www.PASSDataComminitySummit.com</a:t>
            </a:r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43" r:id="rId6"/>
    <p:sldLayoutId id="2147483752" r:id="rId7"/>
    <p:sldLayoutId id="2147483753" r:id="rId8"/>
    <p:sldLayoutId id="2147483749" r:id="rId9"/>
    <p:sldLayoutId id="2147483757" r:id="rId10"/>
    <p:sldLayoutId id="2147483746" r:id="rId11"/>
    <p:sldLayoutId id="2147483747" r:id="rId12"/>
    <p:sldLayoutId id="2147483745" r:id="rId13"/>
    <p:sldLayoutId id="2147483755" r:id="rId14"/>
    <p:sldLayoutId id="2147483756" r:id="rId15"/>
    <p:sldLayoutId id="2147483741" r:id="rId16"/>
    <p:sldLayoutId id="2147483748" r:id="rId17"/>
    <p:sldLayoutId id="214748376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A_76799BDF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relational-databases/performance/intelligent-query-processing-details?view=sql-server-ver16#table-variable-deferred-compilation" TargetMode="External"/><Relationship Id="rId2" Type="http://schemas.openxmlformats.org/officeDocument/2006/relationships/hyperlink" Target="https://learn.microsoft.com/en-us/sql/relational-databases/performance/intelligent-query-processing?view=sql-server-ver16#sql2019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microsoft.com/en-us/sql/relational-databases/databases/tempdb-database?view=sql-server-ver15#memory-optimized-tempdb-metadata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ommunity.microsoft.com/t5/azure-sql-blog/system-page-latch-concurrency-enhancements-in-sql-server-2022-ep/ba-p/3243244" TargetMode="External"/><Relationship Id="rId2" Type="http://schemas.openxmlformats.org/officeDocument/2006/relationships/hyperlink" Target="https://learn.microsoft.com/en-us/sql/relational-databases/performance/intelligent-query-processing?view=sql-server-ver16#sql2022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loudblogs.microsoft.com/sqlserver/2022/07/21/improve-scalability-with-system-page-latch-concurrency-enhancements-in-sql-server-2022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7" Type="http://schemas.openxmlformats.org/officeDocument/2006/relationships/image" Target="../media/image29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ql/t-sql/data-types/table-transact-sql?view=sql-server-ver16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relational-databases/databases/tempdb-database?view=sql-server-ver15#memory-optimized-tempdb-metadata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936593C-8227-25D3-7D6B-4A3DEB80D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42D7410-EBC0-988F-4618-9F1EA268DB19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FACE729-A5E3-EABB-090B-C6AB2699891C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He\him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ED46937-2DF0-834A-03B4-34B53D5196D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Database Engineer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FA2A868-5D1D-C10D-9D79-CCA97EC0F5A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err="1"/>
              <a:t>ChannelAdvisor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7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Solution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DAA4D-2F47-3746-A801-7620AB8AD8ED}"/>
              </a:ext>
            </a:extLst>
          </p:cNvPr>
          <p:cNvSpPr txBox="1"/>
          <p:nvPr/>
        </p:nvSpPr>
        <p:spPr>
          <a:xfrm>
            <a:off x="3363258" y="354302"/>
            <a:ext cx="60933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Cost-Based Choices?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AF74EC5E-B58B-10E1-C9AD-B3467BCEE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74" y="3356197"/>
            <a:ext cx="4645152" cy="172281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5CB258E-2E61-33A5-9C79-F028E279F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41723"/>
            <a:ext cx="4641228" cy="12003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875943-4211-22A7-242E-D58F92323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01276"/>
            <a:ext cx="4645152" cy="174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6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Page contention</a:t>
            </a:r>
            <a:br>
              <a:rPr lang="en-US" dirty="0"/>
            </a:br>
            <a:r>
              <a:rPr lang="en-US" dirty="0"/>
              <a:t>Bulk INSERT – Test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options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Serial execution in SSMS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Parallel executions with SQL Query Stress (see comment)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Batched execution in SSMS</a:t>
            </a:r>
          </a:p>
          <a:p>
            <a:r>
              <a:rPr lang="en-US" dirty="0"/>
              <a:t>Confirm with Query Store</a:t>
            </a:r>
          </a:p>
        </p:txBody>
      </p:sp>
    </p:spTree>
    <p:extLst>
      <p:ext uri="{BB962C8B-B14F-4D97-AF65-F5344CB8AC3E}">
        <p14:creationId xmlns:p14="http://schemas.microsoft.com/office/powerpoint/2010/main" val="19876812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73BAC3-75C0-3B58-937E-A4A596014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Memory optimized objects do consume memory</a:t>
            </a:r>
          </a:p>
          <a:p>
            <a:r>
              <a:rPr lang="en-US" dirty="0"/>
              <a:t>Can’t limit TVPs in procedures</a:t>
            </a:r>
          </a:p>
          <a:p>
            <a:r>
              <a:rPr lang="en-US" dirty="0"/>
              <a:t>Estimate memory usage and discuss with developers</a:t>
            </a:r>
          </a:p>
          <a:p>
            <a:pPr lvl="1"/>
            <a:r>
              <a:rPr lang="en-US" dirty="0"/>
              <a:t>Consider column sizes</a:t>
            </a:r>
          </a:p>
          <a:p>
            <a:pPr lvl="1"/>
            <a:r>
              <a:rPr lang="en-US" dirty="0"/>
              <a:t># of input rows</a:t>
            </a:r>
          </a:p>
          <a:p>
            <a:pPr lvl="1"/>
            <a:r>
              <a:rPr lang="en-US" dirty="0"/>
              <a:t>Parallel calls</a:t>
            </a:r>
          </a:p>
          <a:p>
            <a:r>
              <a:rPr lang="en-US" dirty="0"/>
              <a:t>Suspect string fields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9A4B13-0A85-5259-D531-07589050E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Memory for MOTV</a:t>
            </a:r>
          </a:p>
        </p:txBody>
      </p:sp>
    </p:spTree>
    <p:extLst>
      <p:ext uri="{BB962C8B-B14F-4D97-AF65-F5344CB8AC3E}">
        <p14:creationId xmlns:p14="http://schemas.microsoft.com/office/powerpoint/2010/main" val="203388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594EE1-217F-F9AF-2F16-1629B70E7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 affect any DML operation</a:t>
            </a:r>
          </a:p>
          <a:p>
            <a:r>
              <a:rPr lang="en-US" dirty="0"/>
              <a:t>Don’t try to write fields you query from</a:t>
            </a:r>
          </a:p>
          <a:p>
            <a:pPr lvl="1"/>
            <a:r>
              <a:rPr lang="en-US" dirty="0"/>
              <a:t>Can operate on the same row multiple times</a:t>
            </a:r>
          </a:p>
          <a:p>
            <a:pPr lvl="1"/>
            <a:r>
              <a:rPr lang="en-US" dirty="0"/>
              <a:t>Index movement is key</a:t>
            </a:r>
          </a:p>
          <a:p>
            <a:r>
              <a:rPr lang="en-US" dirty="0"/>
              <a:t>Halloween Protections prevent the problem</a:t>
            </a:r>
          </a:p>
          <a:p>
            <a:pPr lvl="1"/>
            <a:r>
              <a:rPr lang="en-US" dirty="0"/>
              <a:t>Uses a blocking operator to separate reads and writes (eager spool, sort)</a:t>
            </a:r>
          </a:p>
          <a:p>
            <a:pPr lvl="1"/>
            <a:r>
              <a:rPr lang="en-US" dirty="0"/>
              <a:t>Bad for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EFB9A4-552C-16A4-7F96-70B0F9C22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Halloween Problem</a:t>
            </a:r>
          </a:p>
        </p:txBody>
      </p:sp>
    </p:spTree>
    <p:extLst>
      <p:ext uri="{BB962C8B-B14F-4D97-AF65-F5344CB8AC3E}">
        <p14:creationId xmlns:p14="http://schemas.microsoft.com/office/powerpoint/2010/main" val="3033141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EC4C10-0FF3-69F5-4AAA-B5D7A56AB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Separate the read and write into separate statements</a:t>
            </a:r>
          </a:p>
          <a:p>
            <a:r>
              <a:rPr lang="en-US" dirty="0"/>
              <a:t>SELECT data into a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Include all columns, calculations needed for DML</a:t>
            </a:r>
          </a:p>
          <a:p>
            <a:pPr lvl="1"/>
            <a:r>
              <a:rPr lang="en-US" dirty="0"/>
              <a:t>Filter redundant rows</a:t>
            </a:r>
          </a:p>
          <a:p>
            <a:r>
              <a:rPr lang="en-US" dirty="0"/>
              <a:t>Perform the DML using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Halloween Protections now unnecessary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B61875-0FFB-123F-9A7A-775E87B4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Halloween Protection</a:t>
            </a:r>
          </a:p>
        </p:txBody>
      </p:sp>
    </p:spTree>
    <p:extLst>
      <p:ext uri="{BB962C8B-B14F-4D97-AF65-F5344CB8AC3E}">
        <p14:creationId xmlns:p14="http://schemas.microsoft.com/office/powerpoint/2010/main" val="1778958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75E64-CD10-6BA2-6E45-D6247F57B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With Manual Halloween, we can skip unnecessary DMLs</a:t>
            </a:r>
          </a:p>
          <a:p>
            <a:r>
              <a:rPr lang="en-US" dirty="0"/>
              <a:t>Query data for the DML into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IF EXISTS SELECT statement to decide:</a:t>
            </a:r>
          </a:p>
          <a:p>
            <a:pPr lvl="1"/>
            <a:r>
              <a:rPr lang="en-US" dirty="0"/>
              <a:t>If there is no change, don’t run the UPDATE</a:t>
            </a:r>
          </a:p>
          <a:p>
            <a:pPr lvl="1"/>
            <a:r>
              <a:rPr lang="en-US" dirty="0"/>
              <a:t>If the row exists in the table, don’t run the INSERT</a:t>
            </a:r>
          </a:p>
          <a:p>
            <a:pPr lvl="1"/>
            <a:r>
              <a:rPr lang="en-US" dirty="0"/>
              <a:t>If the row doesn’t exist, don’t run the DELETE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D5379-4AE3-AAE5-7693-A6D7E80F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DML</a:t>
            </a:r>
          </a:p>
        </p:txBody>
      </p:sp>
    </p:spTree>
    <p:extLst>
      <p:ext uri="{BB962C8B-B14F-4D97-AF65-F5344CB8AC3E}">
        <p14:creationId xmlns:p14="http://schemas.microsoft.com/office/powerpoint/2010/main" val="96186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975E64-CD10-6BA2-6E45-D6247F57B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Skipping INSERT\UPDATE\DELETE statements:</a:t>
            </a:r>
          </a:p>
          <a:p>
            <a:pPr lvl="1"/>
            <a:r>
              <a:rPr lang="en-US" dirty="0"/>
              <a:t>Trade U\X locks for SH locks</a:t>
            </a:r>
          </a:p>
          <a:p>
            <a:pPr lvl="1"/>
            <a:r>
              <a:rPr lang="en-US" dirty="0"/>
              <a:t>Skip trigger executions</a:t>
            </a:r>
          </a:p>
          <a:p>
            <a:pPr lvl="1"/>
            <a:r>
              <a:rPr lang="en-US" dirty="0"/>
              <a:t>Skip foreign key validation</a:t>
            </a:r>
          </a:p>
          <a:p>
            <a:pPr lvl="1"/>
            <a:r>
              <a:rPr lang="en-US" dirty="0"/>
              <a:t>Skips the most expensive operator</a:t>
            </a:r>
          </a:p>
          <a:p>
            <a:pPr lvl="1"/>
            <a:r>
              <a:rPr lang="en-US" dirty="0"/>
              <a:t>Doesn’t involve storage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D5379-4AE3-AAE5-7693-A6D7E80F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DML (cont.)</a:t>
            </a:r>
          </a:p>
        </p:txBody>
      </p:sp>
    </p:spTree>
    <p:extLst>
      <p:ext uri="{BB962C8B-B14F-4D97-AF65-F5344CB8AC3E}">
        <p14:creationId xmlns:p14="http://schemas.microsoft.com/office/powerpoint/2010/main" val="70215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Halloween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#31-34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Creates and executes 3 procedures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Query store shows modest improvement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UpdateAll</a:t>
            </a:r>
            <a:r>
              <a:rPr lang="en-US" dirty="0"/>
              <a:t> is very fast to begin with</a:t>
            </a:r>
          </a:p>
          <a:p>
            <a:r>
              <a:rPr lang="en-US" dirty="0"/>
              <a:t>Run scripts #40-47</a:t>
            </a:r>
          </a:p>
          <a:p>
            <a:pPr lvl="1"/>
            <a:r>
              <a:rPr lang="en-US" dirty="0"/>
              <a:t>Massive improvement from skipping the UPDATE statement</a:t>
            </a:r>
          </a:p>
        </p:txBody>
      </p:sp>
    </p:spTree>
    <p:extLst>
      <p:ext uri="{BB962C8B-B14F-4D97-AF65-F5344CB8AC3E}">
        <p14:creationId xmlns:p14="http://schemas.microsoft.com/office/powerpoint/2010/main" val="2053443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Large procedure updating primary table and related tables</a:t>
            </a:r>
          </a:p>
          <a:p>
            <a:r>
              <a:rPr lang="en-US" dirty="0"/>
              <a:t>Focusing on one statement updating a related table</a:t>
            </a:r>
          </a:p>
          <a:p>
            <a:pPr lvl="1"/>
            <a:r>
              <a:rPr lang="en-US" dirty="0"/>
              <a:t>heavy buffer latch waits</a:t>
            </a:r>
          </a:p>
          <a:p>
            <a:r>
              <a:rPr lang="en-US" dirty="0"/>
              <a:t>Indexes good, simple plan: hot page</a:t>
            </a:r>
          </a:p>
          <a:p>
            <a:r>
              <a:rPr lang="en-US" dirty="0"/>
              <a:t>Manual Halloween </a:t>
            </a:r>
          </a:p>
          <a:p>
            <a:r>
              <a:rPr lang="en-US" dirty="0"/>
              <a:t>From 1.4 milliseconds to 0.4 </a:t>
            </a:r>
          </a:p>
          <a:p>
            <a:r>
              <a:rPr lang="en-US" dirty="0"/>
              <a:t>19.9 million statement executions to 33k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#2:</a:t>
            </a:r>
            <a:br>
              <a:rPr lang="en-US" dirty="0"/>
            </a:br>
            <a:r>
              <a:rPr lang="en-US" dirty="0"/>
              <a:t>Halloween UPDATE</a:t>
            </a:r>
          </a:p>
        </p:txBody>
      </p:sp>
    </p:spTree>
    <p:extLst>
      <p:ext uri="{BB962C8B-B14F-4D97-AF65-F5344CB8AC3E}">
        <p14:creationId xmlns:p14="http://schemas.microsoft.com/office/powerpoint/2010/main" val="3359328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TVP and base table into MOTV</a:t>
            </a:r>
          </a:p>
          <a:p>
            <a:pPr lvl="1"/>
            <a:r>
              <a:rPr lang="en-US" dirty="0"/>
              <a:t>If table values are NULL, INSERT</a:t>
            </a:r>
          </a:p>
          <a:p>
            <a:r>
              <a:rPr lang="en-US" dirty="0"/>
              <a:t>Improved Halloween logic</a:t>
            </a:r>
          </a:p>
          <a:p>
            <a:pPr lvl="1"/>
            <a:r>
              <a:rPr lang="en-US" dirty="0"/>
              <a:t>Did not insert rows with no change into the </a:t>
            </a:r>
            <a:r>
              <a:rPr lang="en-US" dirty="0" err="1"/>
              <a:t>motv</a:t>
            </a:r>
            <a:endParaRPr lang="en-US" dirty="0"/>
          </a:p>
          <a:p>
            <a:r>
              <a:rPr lang="en-US" dirty="0"/>
              <a:t>Reduced update time by 25%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#3:</a:t>
            </a:r>
            <a:br>
              <a:rPr lang="en-US" dirty="0"/>
            </a:br>
            <a:r>
              <a:rPr lang="en-US" dirty="0"/>
              <a:t>Halloween </a:t>
            </a:r>
            <a:r>
              <a:rPr lang="en-US" dirty="0" err="1"/>
              <a:t>Upsert</a:t>
            </a:r>
            <a:r>
              <a:rPr lang="en-US" dirty="0"/>
              <a:t> proc </a:t>
            </a:r>
          </a:p>
        </p:txBody>
      </p:sp>
    </p:spTree>
    <p:extLst>
      <p:ext uri="{BB962C8B-B14F-4D97-AF65-F5344CB8AC3E}">
        <p14:creationId xmlns:p14="http://schemas.microsoft.com/office/powerpoint/2010/main" val="2528710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D71B8-F089-9B5B-1609-7CFC3EA9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C1925-A45C-C2B6-FD20-F2D8D5768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Engineer</a:t>
            </a:r>
          </a:p>
        </p:txBody>
      </p:sp>
      <p:pic>
        <p:nvPicPr>
          <p:cNvPr id="15" name="Picture Placeholder 14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91B95A5-CDCD-D841-C7DF-2A728DC129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1" b="8321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BECEC1-26B5-7163-762E-B1C62CB1D41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87016" y="4673325"/>
            <a:ext cx="5372778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EAE6A-0059-6F0F-3E14-0FE9C2E6470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87016" y="5244387"/>
            <a:ext cx="5372778" cy="553208"/>
          </a:xfrm>
        </p:spPr>
        <p:txBody>
          <a:bodyPr>
            <a:normAutofit/>
          </a:bodyPr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615FB8-180C-1BF5-9BA5-DC6A7AA9B45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087016" y="5815450"/>
            <a:ext cx="5372778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ABC48D5-ADBC-AA32-F71F-188F63CBA1B9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 err="1"/>
              <a:t>ChannelAdvisor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161E76-65E6-C599-D444-6C29BD2A0302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Former community college teacher</a:t>
            </a:r>
          </a:p>
          <a:p>
            <a:r>
              <a:rPr lang="en-CA" dirty="0"/>
              <a:t>10-year veteran of Microsoft CSS</a:t>
            </a:r>
          </a:p>
          <a:p>
            <a:r>
              <a:rPr lang="en-CA" dirty="0"/>
              <a:t>SQL Saturday speaker</a:t>
            </a:r>
          </a:p>
          <a:p>
            <a:r>
              <a:rPr lang="en-CA" dirty="0"/>
              <a:t>Group By and Virtual PASS speaker</a:t>
            </a:r>
          </a:p>
          <a:p>
            <a:r>
              <a:rPr lang="en-CA" dirty="0"/>
              <a:t>Blogging since 2019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E07B81D-4791-ECF4-18FD-40F18741470E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793B11D-FA7A-D128-542B-7368BCD0A1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Poche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EFF8058-8FF0-DAE6-4454-656144EE0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2412AEA-A905-6F1C-05EE-100D21107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9B601A4C-D09B-30F4-DD98-33729834A4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71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0590CD-B5B1-8B0E-B25D-F6D34EDDA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DML operations using IDs from a related table</a:t>
            </a:r>
          </a:p>
          <a:p>
            <a:pPr lvl="1"/>
            <a:r>
              <a:rPr lang="en-US" dirty="0"/>
              <a:t>Query using non-clustered index</a:t>
            </a:r>
          </a:p>
          <a:p>
            <a:pPr lvl="1"/>
            <a:r>
              <a:rPr lang="en-US" dirty="0"/>
              <a:t>Key lookup</a:t>
            </a:r>
          </a:p>
          <a:p>
            <a:r>
              <a:rPr lang="en-US" dirty="0"/>
              <a:t>Improvement: create MOTV with local IDs</a:t>
            </a:r>
          </a:p>
          <a:p>
            <a:pPr lvl="1"/>
            <a:r>
              <a:rPr lang="en-US" dirty="0"/>
              <a:t>Eliminates key lookup</a:t>
            </a:r>
          </a:p>
          <a:p>
            <a:pPr lvl="1"/>
            <a:r>
              <a:rPr lang="en-US" dirty="0"/>
              <a:t>Fewer pages locked during DML</a:t>
            </a:r>
          </a:p>
          <a:p>
            <a:pPr lvl="1"/>
            <a:r>
              <a:rPr lang="en-US" dirty="0"/>
              <a:t>Less buffer latch contention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EF6398-D4F9-3C99-F0CE-EC99E89B0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Adjacent table IDs (Key Lookup)</a:t>
            </a:r>
          </a:p>
        </p:txBody>
      </p:sp>
    </p:spTree>
    <p:extLst>
      <p:ext uri="{BB962C8B-B14F-4D97-AF65-F5344CB8AC3E}">
        <p14:creationId xmlns:p14="http://schemas.microsoft.com/office/powerpoint/2010/main" val="563636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D6F71-014E-244D-F58A-B0E34AE8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0050" y="238614"/>
            <a:ext cx="7021057" cy="1587011"/>
          </a:xfrm>
        </p:spPr>
        <p:txBody>
          <a:bodyPr/>
          <a:lstStyle/>
          <a:p>
            <a:r>
              <a:rPr lang="en-US" dirty="0"/>
              <a:t>Key Lookup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C4506-AEAC-6309-655B-86CD8E9A0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Run scripts #51-54</a:t>
            </a:r>
          </a:p>
          <a:p>
            <a:pPr lvl="1"/>
            <a:r>
              <a:rPr lang="en-US" dirty="0"/>
              <a:t>Review plans #55 and 56</a:t>
            </a:r>
          </a:p>
          <a:p>
            <a:pPr lvl="1"/>
            <a:r>
              <a:rPr lang="en-US" dirty="0"/>
              <a:t>Removed key lookup, slight improvement</a:t>
            </a:r>
          </a:p>
          <a:p>
            <a:r>
              <a:rPr lang="en-US" dirty="0"/>
              <a:t>Run scripts #61-64</a:t>
            </a:r>
          </a:p>
          <a:p>
            <a:pPr lvl="1"/>
            <a:r>
              <a:rPr lang="en-US" dirty="0"/>
              <a:t>Compare similar statements in Query Store output</a:t>
            </a:r>
          </a:p>
          <a:p>
            <a:pPr lvl="1"/>
            <a:r>
              <a:rPr lang="en-US" dirty="0"/>
              <a:t>Huge improvement </a:t>
            </a:r>
            <a:r>
              <a:rPr lang="en-US"/>
              <a:t>in adjacent DELETEs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19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Garbage collection on main table and one related table</a:t>
            </a:r>
          </a:p>
          <a:p>
            <a:pPr lvl="1"/>
            <a:r>
              <a:rPr lang="en-US" dirty="0"/>
              <a:t>80% of procedure’s duration is DELETE on adjacent table</a:t>
            </a:r>
          </a:p>
          <a:p>
            <a:pPr lvl="1"/>
            <a:r>
              <a:rPr lang="en-US" dirty="0"/>
              <a:t>Heavy buffer latch waits: 85%</a:t>
            </a:r>
          </a:p>
          <a:p>
            <a:r>
              <a:rPr lang="en-US" dirty="0"/>
              <a:t>DELETE uses related ID</a:t>
            </a:r>
          </a:p>
          <a:p>
            <a:pPr lvl="1"/>
            <a:r>
              <a:rPr lang="en-US" dirty="0"/>
              <a:t>Non-clustered index and key lookup</a:t>
            </a:r>
          </a:p>
          <a:p>
            <a:r>
              <a:rPr lang="en-US" dirty="0"/>
              <a:t>Populated new MOTV with local Primary Key</a:t>
            </a:r>
          </a:p>
          <a:p>
            <a:pPr lvl="1"/>
            <a:r>
              <a:rPr lang="en-US" dirty="0"/>
              <a:t>60% duration drop for procedure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#4:</a:t>
            </a:r>
            <a:br>
              <a:rPr lang="en-US" dirty="0"/>
            </a:br>
            <a:r>
              <a:rPr lang="en-US" dirty="0"/>
              <a:t>Garbage Collection Adjacent</a:t>
            </a:r>
          </a:p>
        </p:txBody>
      </p:sp>
    </p:spTree>
    <p:extLst>
      <p:ext uri="{BB962C8B-B14F-4D97-AF65-F5344CB8AC3E}">
        <p14:creationId xmlns:p14="http://schemas.microsoft.com/office/powerpoint/2010/main" val="1831006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DELETEs and INSERTs rows </a:t>
            </a:r>
          </a:p>
          <a:p>
            <a:pPr lvl="1"/>
            <a:r>
              <a:rPr lang="en-US" dirty="0"/>
              <a:t>If we did an UPDATE, we’d still need other DMLs</a:t>
            </a:r>
          </a:p>
          <a:p>
            <a:r>
              <a:rPr lang="en-US" dirty="0"/>
              <a:t>Input TVP uses IDs from a related table</a:t>
            </a:r>
          </a:p>
          <a:p>
            <a:r>
              <a:rPr lang="en-US" dirty="0"/>
              <a:t>Populated new MOTV with local IDs;</a:t>
            </a:r>
          </a:p>
          <a:p>
            <a:pPr lvl="1"/>
            <a:r>
              <a:rPr lang="en-US" dirty="0"/>
              <a:t>Key lookup eliminated from DELETE</a:t>
            </a:r>
          </a:p>
          <a:p>
            <a:r>
              <a:rPr lang="en-US" dirty="0"/>
              <a:t>Duration dropped from 40ms to 7ms</a:t>
            </a:r>
          </a:p>
          <a:p>
            <a:r>
              <a:rPr lang="en-US" dirty="0"/>
              <a:t>82.5% reduction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#5:</a:t>
            </a:r>
            <a:br>
              <a:rPr lang="en-US" dirty="0"/>
            </a:br>
            <a:r>
              <a:rPr lang="en-US" dirty="0"/>
              <a:t>DELETE/INSERT Proc</a:t>
            </a:r>
          </a:p>
        </p:txBody>
      </p:sp>
    </p:spTree>
    <p:extLst>
      <p:ext uri="{BB962C8B-B14F-4D97-AF65-F5344CB8AC3E}">
        <p14:creationId xmlns:p14="http://schemas.microsoft.com/office/powerpoint/2010/main" val="4224916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7CD386-47A8-43FC-2ED1-B9ABCA423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effectLst/>
                <a:latin typeface="IBM Plex Sans" panose="020B0503050203000203" pitchFamily="34" charset="0"/>
                <a:hlinkClick r:id="rId3"/>
              </a:rPr>
              <a:t>Table Variable Deferred Compilation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b="0" i="0" u="none" strike="noStrike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Results in the actual cardinality being used</a:t>
            </a:r>
          </a:p>
          <a:p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Memory-Optimized </a:t>
            </a:r>
            <a:r>
              <a:rPr lang="en-US" b="0" i="0" u="none" strike="noStrike" dirty="0" err="1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TempDB</a:t>
            </a:r>
            <a:r>
              <a:rPr lang="en-US" b="0" i="0" u="none" strike="noStrike" dirty="0">
                <a:solidFill>
                  <a:srgbClr val="008CBA"/>
                </a:solidFill>
                <a:effectLst/>
                <a:latin typeface="IBM Plex Sans" panose="020B0503050203000203" pitchFamily="34" charset="0"/>
                <a:hlinkClick r:id="rId4"/>
              </a:rPr>
              <a:t> Metadata</a:t>
            </a:r>
            <a:endParaRPr lang="en-US" b="0" i="0" u="none" strike="noStrike" dirty="0">
              <a:solidFill>
                <a:srgbClr val="008CBA"/>
              </a:solidFill>
              <a:effectLst/>
              <a:latin typeface="IBM Plex Sans" panose="020B0503050203000203" pitchFamily="34" charset="0"/>
            </a:endParaRPr>
          </a:p>
          <a:p>
            <a:pPr lvl="1"/>
            <a:r>
              <a:rPr lang="en-US" dirty="0">
                <a:solidFill>
                  <a:srgbClr val="171717"/>
                </a:solidFill>
                <a:latin typeface="IBM Plex Sans" panose="020B0503050203000203" pitchFamily="34" charset="0"/>
              </a:rPr>
              <a:t>System tables are optimized, not #temptables</a:t>
            </a:r>
            <a:endParaRPr lang="en-US" b="0" i="0" u="none" strike="noStrike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1B10D6-39ED-1FA0-C889-3B3D003BC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2019 features</a:t>
            </a:r>
          </a:p>
        </p:txBody>
      </p:sp>
    </p:spTree>
    <p:extLst>
      <p:ext uri="{BB962C8B-B14F-4D97-AF65-F5344CB8AC3E}">
        <p14:creationId xmlns:p14="http://schemas.microsoft.com/office/powerpoint/2010/main" val="2940921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61910-5203-15BF-9BE1-0941281AB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IBM Plex Sans" panose="020B0503050203000203" pitchFamily="34" charset="0"/>
                <a:hlinkClick r:id="rId2"/>
              </a:rPr>
              <a:t>Intelligent Query Processing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Cardinality estimation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Memory grant feedback</a:t>
            </a: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Optimized plan forcing</a:t>
            </a:r>
          </a:p>
          <a:p>
            <a:r>
              <a:rPr lang="en-US" dirty="0">
                <a:latin typeface="IBM Plex Sans" panose="020B0503050203000203" pitchFamily="34" charset="0"/>
                <a:hlinkClick r:id="rId2"/>
              </a:rPr>
              <a:t>Performance</a:t>
            </a:r>
            <a:endParaRPr lang="en-US" dirty="0">
              <a:latin typeface="IBM Plex Sans" panose="020B0503050203000203" pitchFamily="34" charset="0"/>
            </a:endParaRPr>
          </a:p>
          <a:p>
            <a:pPr lvl="1"/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System page latch concurrency enhancements: allows </a:t>
            </a:r>
            <a:r>
              <a:rPr lang="en-US" b="0" i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concurrent updates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in the GAM and SGAM pages (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3"/>
              </a:rPr>
              <a:t>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 and 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  <a:hlinkClick r:id="rId4"/>
              </a:rPr>
              <a:t>more details</a:t>
            </a:r>
            <a:r>
              <a:rPr lang="en-US" b="0" i="0" dirty="0">
                <a:solidFill>
                  <a:srgbClr val="171717"/>
                </a:solidFill>
                <a:effectLst/>
                <a:latin typeface="IBM Plex Sans" panose="020B0503050203000203" pitchFamily="34" charset="0"/>
              </a:rPr>
              <a:t>)</a:t>
            </a:r>
            <a:endParaRPr lang="en-US" dirty="0">
              <a:solidFill>
                <a:srgbClr val="171717"/>
              </a:solidFill>
              <a:latin typeface="IBM Plex Sans" panose="020B050305020300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23C5D3-1344-CABA-15DA-C1FEF6E5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2022 features</a:t>
            </a:r>
          </a:p>
        </p:txBody>
      </p:sp>
    </p:spTree>
    <p:extLst>
      <p:ext uri="{BB962C8B-B14F-4D97-AF65-F5344CB8AC3E}">
        <p14:creationId xmlns:p14="http://schemas.microsoft.com/office/powerpoint/2010/main" val="1307300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22134B-242D-3470-F08C-14516CF1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Performance with Memory Optimized Table Variables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C7A74-0F51-4288-341B-5048F1C6F06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04544" y="4141591"/>
            <a:ext cx="5236491" cy="553208"/>
          </a:xfrm>
        </p:spPr>
        <p:txBody>
          <a:bodyPr/>
          <a:lstStyle/>
          <a:p>
            <a:r>
              <a:rPr lang="en-US" dirty="0"/>
              <a:t>Jared Poche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65F6F3-EFBF-1E85-7A0D-2326CECE460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304544" y="4712653"/>
            <a:ext cx="5236491" cy="553208"/>
          </a:xfrm>
        </p:spPr>
        <p:txBody>
          <a:bodyPr/>
          <a:lstStyle/>
          <a:p>
            <a:r>
              <a:rPr lang="en-US" dirty="0"/>
              <a:t>@sqljared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C4605D-D447-E537-B449-52B48953B7A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04544" y="5283715"/>
            <a:ext cx="5236491" cy="553208"/>
          </a:xfrm>
        </p:spPr>
        <p:txBody>
          <a:bodyPr/>
          <a:lstStyle/>
          <a:p>
            <a:r>
              <a:rPr lang="en-CA" dirty="0"/>
              <a:t>/</a:t>
            </a:r>
            <a:r>
              <a:rPr lang="en-CA" dirty="0" err="1"/>
              <a:t>jared</a:t>
            </a:r>
            <a:r>
              <a:rPr lang="en-CA" dirty="0"/>
              <a:t>-poche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A9B7F9-765F-1526-89BE-9CB842A0584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304544" y="5854778"/>
            <a:ext cx="5236491" cy="553208"/>
          </a:xfrm>
        </p:spPr>
        <p:txBody>
          <a:bodyPr/>
          <a:lstStyle/>
          <a:p>
            <a:r>
              <a:rPr lang="en-US" dirty="0"/>
              <a:t>Sqljared.com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073078-6C24-CD15-3837-994ACAD5E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171" y="4721329"/>
            <a:ext cx="457200" cy="4572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0221E90-0C5E-5F5E-DDF8-7544A0522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7171" y="5292391"/>
            <a:ext cx="457200" cy="4572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30169483-18EE-04ED-04CC-EE1CC02F2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7171" y="586345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56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75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Intermediate/Advanced level</a:t>
            </a:r>
          </a:p>
          <a:p>
            <a:r>
              <a:rPr lang="en-US" dirty="0"/>
              <a:t>Tuned for high concurrency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dirty="0"/>
              <a:t>Multiple uses for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Reducing buffer latch waits</a:t>
            </a:r>
          </a:p>
          <a:p>
            <a:pPr lvl="1"/>
            <a:r>
              <a:rPr lang="en-US" dirty="0"/>
              <a:t>Eliminate unnecessary DMLs</a:t>
            </a:r>
          </a:p>
          <a:p>
            <a:pPr lvl="1"/>
            <a:r>
              <a:rPr lang="en-US" dirty="0"/>
              <a:t>Review SQL SERVER 2019/22 updates</a:t>
            </a:r>
          </a:p>
          <a:p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393337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B93FFFB-FB55-C87A-046E-6A96E3799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Table variables vs temp tables</a:t>
            </a:r>
          </a:p>
          <a:p>
            <a:pPr lvl="1"/>
            <a:r>
              <a:rPr lang="en-US" dirty="0"/>
              <a:t>Statistics vs tempdb contention</a:t>
            </a:r>
          </a:p>
          <a:p>
            <a:r>
              <a:rPr lang="en-US" dirty="0"/>
              <a:t>Hot Page contention</a:t>
            </a:r>
          </a:p>
          <a:p>
            <a:pPr lvl="1"/>
            <a:r>
              <a:rPr lang="en-US" dirty="0"/>
              <a:t>Reduce threads</a:t>
            </a:r>
          </a:p>
          <a:p>
            <a:r>
              <a:rPr lang="en-US" dirty="0"/>
              <a:t>The Halloween Problem</a:t>
            </a:r>
          </a:p>
          <a:p>
            <a:pPr lvl="1"/>
            <a:r>
              <a:rPr lang="en-US" dirty="0"/>
              <a:t>Reduce operations</a:t>
            </a:r>
          </a:p>
          <a:p>
            <a:r>
              <a:rPr lang="en-US" dirty="0"/>
              <a:t>Key Lookups</a:t>
            </a:r>
          </a:p>
          <a:p>
            <a:pPr lvl="1"/>
            <a:r>
              <a:rPr lang="en-US" dirty="0"/>
              <a:t>Adjacent ID improvement</a:t>
            </a:r>
          </a:p>
          <a:p>
            <a:pPr lvl="1"/>
            <a:r>
              <a:rPr lang="en-US" dirty="0"/>
              <a:t>Reduce DML size</a:t>
            </a:r>
          </a:p>
          <a:p>
            <a:r>
              <a:rPr lang="en-US" dirty="0"/>
              <a:t>Using Query Store </a:t>
            </a:r>
            <a:r>
              <a:rPr lang="en-US"/>
              <a:t>for examples</a:t>
            </a:r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7BB378BC-CC6B-B0FF-D496-8E50669F3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944" y="274281"/>
            <a:ext cx="7004112" cy="1325563"/>
          </a:xfrm>
        </p:spPr>
        <p:txBody>
          <a:bodyPr/>
          <a:lstStyle/>
          <a:p>
            <a:r>
              <a:rPr lang="en-US" dirty="0"/>
              <a:t>Foundations and Topics</a:t>
            </a:r>
          </a:p>
        </p:txBody>
      </p:sp>
    </p:spTree>
    <p:extLst>
      <p:ext uri="{BB962C8B-B14F-4D97-AF65-F5344CB8AC3E}">
        <p14:creationId xmlns:p14="http://schemas.microsoft.com/office/powerpoint/2010/main" val="531149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D01733-57B6-F571-5FAF-5CEA4140F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“table</a:t>
            </a:r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  <a:hlinkClick r:id="rId3"/>
              </a:rPr>
              <a:t> variables aren't supported</a:t>
            </a:r>
            <a:r>
              <a:rPr lang="en-US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 in the SQL Server optimizer's cost-based reasoning model. As such, they shouldn't be used when cost-based choices are required to achieve an efficient query plan. Temporary tables are preferred when cost-based choices are required.”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Assumes a table variable has 1 row</a:t>
            </a:r>
          </a:p>
          <a:p>
            <a:r>
              <a:rPr lang="en-US" dirty="0">
                <a:solidFill>
                  <a:srgbClr val="171717"/>
                </a:solidFill>
                <a:latin typeface="Segoe UI" panose="020B0502040204020203" pitchFamily="34" charset="0"/>
              </a:rPr>
              <a:t>Bad estimates can yield bad results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5D6A1B-87D0-C49E-2841-4B4A3686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Problem</a:t>
            </a:r>
          </a:p>
        </p:txBody>
      </p:sp>
    </p:spTree>
    <p:extLst>
      <p:ext uri="{BB962C8B-B14F-4D97-AF65-F5344CB8AC3E}">
        <p14:creationId xmlns:p14="http://schemas.microsoft.com/office/powerpoint/2010/main" val="230721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6CF216-125A-BFFF-EF11-4DD1A9BF7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Three main approaches</a:t>
            </a:r>
          </a:p>
          <a:p>
            <a:pPr lvl="1"/>
            <a:r>
              <a:rPr lang="en-US" dirty="0"/>
              <a:t>Trace flags (</a:t>
            </a:r>
            <a:r>
              <a:rPr lang="en-US" b="0" i="0" dirty="0">
                <a:solidFill>
                  <a:srgbClr val="373737"/>
                </a:solidFill>
                <a:effectLst/>
                <a:latin typeface="Roboto" panose="02000000000000000000" pitchFamily="2" charset="0"/>
              </a:rPr>
              <a:t>1118 and 1117)</a:t>
            </a:r>
            <a:endParaRPr lang="en-US" dirty="0"/>
          </a:p>
          <a:p>
            <a:pPr lvl="1"/>
            <a:r>
              <a:rPr lang="en-US" dirty="0"/>
              <a:t>More tempdb files </a:t>
            </a:r>
          </a:p>
          <a:p>
            <a:pPr lvl="1"/>
            <a:r>
              <a:rPr lang="en-US" dirty="0"/>
              <a:t>Create fewer objects</a:t>
            </a:r>
          </a:p>
          <a:p>
            <a:r>
              <a:rPr lang="en-US" dirty="0"/>
              <a:t>Setup creating multiple tempdb files (SQL Server 2016+)</a:t>
            </a:r>
          </a:p>
          <a:p>
            <a:r>
              <a:rPr lang="en-US" dirty="0">
                <a:hlinkClick r:id="rId2"/>
              </a:rPr>
              <a:t>Memory-optimized tempdb metadata</a:t>
            </a:r>
            <a:r>
              <a:rPr lang="en-US" dirty="0"/>
              <a:t> (SQL Server 2019+)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B6A6F3-4CBD-F2FA-E6EF-676C8E945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TempDB</a:t>
            </a:r>
            <a:r>
              <a:rPr lang="en-US" dirty="0"/>
              <a:t> Contention</a:t>
            </a:r>
          </a:p>
        </p:txBody>
      </p:sp>
    </p:spTree>
    <p:extLst>
      <p:ext uri="{BB962C8B-B14F-4D97-AF65-F5344CB8AC3E}">
        <p14:creationId xmlns:p14="http://schemas.microsoft.com/office/powerpoint/2010/main" val="1809379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657F5A-8DC8-252C-52D7-4470F17F6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Multiple temp tables</a:t>
            </a:r>
          </a:p>
          <a:p>
            <a:pPr lvl="1"/>
            <a:r>
              <a:rPr lang="en-US" dirty="0"/>
              <a:t>Many UPDATEs to the tables</a:t>
            </a:r>
          </a:p>
          <a:p>
            <a:pPr lvl="1"/>
            <a:r>
              <a:rPr lang="en-US" dirty="0"/>
              <a:t>Complex logic and conditionals</a:t>
            </a:r>
          </a:p>
          <a:p>
            <a:pPr lvl="1"/>
            <a:r>
              <a:rPr lang="en-US" dirty="0"/>
              <a:t>Significant buffer latch waits</a:t>
            </a:r>
          </a:p>
          <a:p>
            <a:r>
              <a:rPr lang="en-US" dirty="0"/>
              <a:t>Replaced multiple temp tables with </a:t>
            </a:r>
            <a:r>
              <a:rPr lang="en-US" dirty="0" err="1"/>
              <a:t>motv</a:t>
            </a:r>
            <a:endParaRPr lang="en-US" dirty="0"/>
          </a:p>
          <a:p>
            <a:pPr lvl="1"/>
            <a:r>
              <a:rPr lang="en-US" dirty="0"/>
              <a:t>Added a join to the insert, consolidated</a:t>
            </a:r>
          </a:p>
          <a:p>
            <a:r>
              <a:rPr lang="en-US" dirty="0"/>
              <a:t>Reduced duration by 50-60%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3B0D28-E0D4-C626-160A-9048AF33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#1:</a:t>
            </a:r>
            <a:br>
              <a:rPr lang="en-US" dirty="0"/>
            </a:br>
            <a:r>
              <a:rPr lang="en-US" dirty="0"/>
              <a:t>Temp table replacement</a:t>
            </a:r>
          </a:p>
        </p:txBody>
      </p:sp>
    </p:spTree>
    <p:extLst>
      <p:ext uri="{BB962C8B-B14F-4D97-AF65-F5344CB8AC3E}">
        <p14:creationId xmlns:p14="http://schemas.microsoft.com/office/powerpoint/2010/main" val="27134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5A6499-BFE0-4F9D-39A7-2C6667BD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Less database time</a:t>
            </a:r>
          </a:p>
          <a:p>
            <a:r>
              <a:rPr lang="en-US" dirty="0"/>
              <a:t>Fewer threads</a:t>
            </a:r>
          </a:p>
          <a:p>
            <a:r>
              <a:rPr lang="en-US" dirty="0"/>
              <a:t>Less blocking\latching</a:t>
            </a:r>
          </a:p>
          <a:p>
            <a:r>
              <a:rPr lang="en-US" dirty="0"/>
              <a:t>Fewer round trips</a:t>
            </a:r>
          </a:p>
          <a:p>
            <a:r>
              <a:rPr lang="en-US" dirty="0"/>
              <a:t>Mind your memory</a:t>
            </a:r>
          </a:p>
          <a:p>
            <a:pPr lvl="1"/>
            <a:r>
              <a:rPr lang="en-US" dirty="0"/>
              <a:t>Consider data size char\varchar</a:t>
            </a:r>
          </a:p>
          <a:p>
            <a:pPr lvl="1"/>
            <a:r>
              <a:rPr lang="en-US" dirty="0"/>
              <a:t>Modify batch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89552C-7049-672A-6AC1-43B09A0FA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Procedures</a:t>
            </a:r>
          </a:p>
        </p:txBody>
      </p:sp>
    </p:spTree>
    <p:extLst>
      <p:ext uri="{BB962C8B-B14F-4D97-AF65-F5344CB8AC3E}">
        <p14:creationId xmlns:p14="http://schemas.microsoft.com/office/powerpoint/2010/main" val="287111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9E14F1D1-E4EE-71D9-D46B-7A5AC10F8895}"/>
              </a:ext>
            </a:extLst>
          </p:cNvPr>
          <p:cNvSpPr txBox="1"/>
          <p:nvPr/>
        </p:nvSpPr>
        <p:spPr>
          <a:xfrm>
            <a:off x="6409944" y="2020822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Bulk query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2527FB-2704-FF0C-88C3-C2CDD7BD4C4D}"/>
              </a:ext>
            </a:extLst>
          </p:cNvPr>
          <p:cNvSpPr txBox="1"/>
          <p:nvPr/>
        </p:nvSpPr>
        <p:spPr>
          <a:xfrm>
            <a:off x="999414" y="2020823"/>
            <a:ext cx="4572000" cy="804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Basic query</a:t>
            </a:r>
          </a:p>
        </p:txBody>
      </p:sp>
      <p:pic>
        <p:nvPicPr>
          <p:cNvPr id="31" name="Picture 3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B8BDD3E-B991-67DB-2139-715B6D06A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4" y="3429000"/>
            <a:ext cx="4286848" cy="1362265"/>
          </a:xfrm>
          <a:prstGeom prst="rect">
            <a:avLst/>
          </a:prstGeom>
        </p:spPr>
      </p:pic>
      <p:pic>
        <p:nvPicPr>
          <p:cNvPr id="33" name="Picture 32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C00B592D-C2A6-0B20-3FE4-34442C487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944" y="3429000"/>
            <a:ext cx="5096586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91363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ass-summit-2022-speaker-template" id="{41520180-9C87-4C31-9BB2-ADA36258D7BA}" vid="{11A7BABA-6F6C-4B38-9BCA-28FC0D41D5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pass-summit-2022-speaker-template</Template>
  <TotalTime>315</TotalTime>
  <Words>927</Words>
  <Application>Microsoft Office PowerPoint</Application>
  <PresentationFormat>Widescreen</PresentationFormat>
  <Paragraphs>181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Roboto</vt:lpstr>
      <vt:lpstr>Calibri</vt:lpstr>
      <vt:lpstr>IBM Plex Sans Medium</vt:lpstr>
      <vt:lpstr>Segoe UI</vt:lpstr>
      <vt:lpstr>Calibri Light</vt:lpstr>
      <vt:lpstr>Arial</vt:lpstr>
      <vt:lpstr>IBM Plex Sans</vt:lpstr>
      <vt:lpstr>Roboto Regular</vt:lpstr>
      <vt:lpstr>IBM Plex Sans SemiBold</vt:lpstr>
      <vt:lpstr>Roboto Bold</vt:lpstr>
      <vt:lpstr>Redgate theme v2</vt:lpstr>
      <vt:lpstr>Maximizing Performance with Memory Optimized Table Variables</vt:lpstr>
      <vt:lpstr>Jared</vt:lpstr>
      <vt:lpstr>Expectations</vt:lpstr>
      <vt:lpstr>Foundations and Topics</vt:lpstr>
      <vt:lpstr>The Main Problem</vt:lpstr>
      <vt:lpstr>TempDB Contention</vt:lpstr>
      <vt:lpstr>Case Study #1: Temp table replacement</vt:lpstr>
      <vt:lpstr>Bulk Procedures</vt:lpstr>
      <vt:lpstr>PowerPoint Presentation</vt:lpstr>
      <vt:lpstr>PowerPoint Presentation</vt:lpstr>
      <vt:lpstr>Hot Page contention Bulk INSERT – Test Setup</vt:lpstr>
      <vt:lpstr>Consider Memory for MOTV</vt:lpstr>
      <vt:lpstr>The Halloween Problem</vt:lpstr>
      <vt:lpstr>Manual Halloween Protection</vt:lpstr>
      <vt:lpstr>Conditional DML</vt:lpstr>
      <vt:lpstr>Conditional DML (cont.)</vt:lpstr>
      <vt:lpstr>Halloween Demos</vt:lpstr>
      <vt:lpstr>Case Study #2: Halloween UPDATE</vt:lpstr>
      <vt:lpstr>Case Study #3: Halloween Upsert proc </vt:lpstr>
      <vt:lpstr>Adjacent table IDs (Key Lookup)</vt:lpstr>
      <vt:lpstr>Key Lookup Demos</vt:lpstr>
      <vt:lpstr>Case Study #4: Garbage Collection Adjacent</vt:lpstr>
      <vt:lpstr>Case Study #5: DELETE/INSERT Proc</vt:lpstr>
      <vt:lpstr>SQL Server 2019 features</vt:lpstr>
      <vt:lpstr>SQL Server 2022 features</vt:lpstr>
      <vt:lpstr>Maximizing Performance with Memory Optimized Table Variables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Maximizing Performance with Memory Optimized Table Variables</dc:title>
  <dc:subject/>
  <dc:creator>Jared Poche</dc:creator>
  <cp:keywords/>
  <dc:description/>
  <cp:lastModifiedBy>Jared Poche</cp:lastModifiedBy>
  <cp:revision>1</cp:revision>
  <cp:lastPrinted>2015-12-02T11:41:23Z</cp:lastPrinted>
  <dcterms:created xsi:type="dcterms:W3CDTF">2022-11-12T18:06:48Z</dcterms:created>
  <dcterms:modified xsi:type="dcterms:W3CDTF">2023-03-09T01:58:03Z</dcterms:modified>
  <cp:category/>
</cp:coreProperties>
</file>